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6"/>
  </p:notesMasterIdLst>
  <p:sldIdLst>
    <p:sldId id="256" r:id="rId5"/>
    <p:sldId id="257" r:id="rId6"/>
    <p:sldId id="264" r:id="rId7"/>
    <p:sldId id="258" r:id="rId8"/>
    <p:sldId id="259" r:id="rId9"/>
    <p:sldId id="265" r:id="rId10"/>
    <p:sldId id="260" r:id="rId11"/>
    <p:sldId id="261" r:id="rId12"/>
    <p:sldId id="262" r:id="rId13"/>
    <p:sldId id="263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6E302-901B-4EC5-8063-F4475DEAA8C8}" type="datetimeFigureOut">
              <a:rPr lang="en-US" smtClean="0"/>
              <a:t>10-Jan-23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B3765-1535-41FB-A927-AAD2D1E853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152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10-Jan-23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15DF4-6503-424C-B89D-B31483AF0BFD}" type="datetime1">
              <a:rPr lang="en-US" smtClean="0"/>
              <a:t>10-Jan-23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EE408-CEE3-4069-B613-CB32C19D6587}" type="datetime1">
              <a:rPr lang="en-US" smtClean="0"/>
              <a:t>10-Jan-23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680C5-3949-48B3-AAD0-C6AC4D6634A8}" type="datetime1">
              <a:rPr lang="en-US" smtClean="0"/>
              <a:t>10-Jan-23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51F9A-4BC0-4BDC-9C0A-439930D3F628}" type="datetime1">
              <a:rPr lang="en-US" smtClean="0"/>
              <a:t>10-Jan-23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0EB-8738-400A-AFF7-6D1DEC6B76AF}" type="datetime1">
              <a:rPr lang="en-US" smtClean="0"/>
              <a:t>10-Jan-23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F0B9-B198-4467-8481-337D4552AC07}" type="datetime1">
              <a:rPr lang="en-US" smtClean="0"/>
              <a:t>10-Jan-23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E8C0-DCD6-4618-824E-E5B47E37F774}" type="datetime1">
              <a:rPr lang="en-US" smtClean="0"/>
              <a:t>10-Jan-23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6133B-A04A-40C7-999B-6B964B69F57E}" type="datetime1">
              <a:rPr lang="en-US" smtClean="0"/>
              <a:t>10-Jan-23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FB9-D28B-49B1-96AA-2DC4A0B82672}" type="datetime1">
              <a:rPr lang="en-US" smtClean="0"/>
              <a:t>10-Jan-23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63742-95DB-4727-9E2D-E67133874C57}" type="datetime1">
              <a:rPr lang="en-US" smtClean="0"/>
              <a:t>10-Jan-23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4C757-AC18-4BD4-B58D-C09C7F56266E}" type="datetime1">
              <a:rPr lang="en-US" smtClean="0"/>
              <a:t>10-Jan-23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6CBA-D419-41FA-8B3E-D17E24A5F335}" type="datetime1">
              <a:rPr lang="en-US" smtClean="0"/>
              <a:t>10-Jan-23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B8EF-695A-4D91-86E6-BD3ABF986DC6}" type="datetime1">
              <a:rPr lang="en-US" smtClean="0"/>
              <a:t>10-Jan-23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9A1DA-1075-4AB6-9AFC-9045E23C9F15}" type="datetime1">
              <a:rPr lang="en-US" smtClean="0"/>
              <a:t>10-Jan-23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3360-0F07-4AD4-AAF8-61579BDE5A02}" type="datetime1">
              <a:rPr lang="en-US" smtClean="0"/>
              <a:t>10-Jan-23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D3E4-AEF6-4C0D-955F-4975ADE12833}" type="datetime1">
              <a:rPr lang="en-US" smtClean="0"/>
              <a:t>10-Jan-23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096B060-2D6F-430E-A017-FCCC5AF2AC19}" type="datetime1">
              <a:rPr lang="en-US" smtClean="0"/>
              <a:t>10-Jan-23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p close image of waves">
            <a:extLst>
              <a:ext uri="{FF2B5EF4-FFF2-40B4-BE49-F238E27FC236}">
                <a16:creationId xmlns:a16="http://schemas.microsoft.com/office/drawing/2014/main" id="{9648A932-5E17-4859-9FE3-70EB96EA5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1000"/>
          </a:blip>
          <a:srcRect l="9091" t="3462" b="19929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16A0C15-5BB2-41A2-BD46-E18F635D5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044" y="1100977"/>
            <a:ext cx="9144000" cy="754025"/>
          </a:xfrm>
        </p:spPr>
        <p:txBody>
          <a:bodyPr>
            <a:normAutofit/>
          </a:bodyPr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Projekat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636B6-A233-459A-95E5-DFBD46F36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35234"/>
            <a:ext cx="9144000" cy="164149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Parking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25A7E6-2214-A7E3-7610-69D2E92E65CB}"/>
              </a:ext>
            </a:extLst>
          </p:cNvPr>
          <p:cNvSpPr txBox="1"/>
          <p:nvPr/>
        </p:nvSpPr>
        <p:spPr>
          <a:xfrm>
            <a:off x="727788" y="5673012"/>
            <a:ext cx="5728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Petar Popov RA24/2020</a:t>
            </a:r>
          </a:p>
        </p:txBody>
      </p:sp>
    </p:spTree>
    <p:extLst>
      <p:ext uri="{BB962C8B-B14F-4D97-AF65-F5344CB8AC3E}">
        <p14:creationId xmlns:p14="http://schemas.microsoft.com/office/powerpoint/2010/main" val="3549750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30B4A-E6FC-3CBF-CDBE-78EBE41C8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While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6E99F9-C40C-0941-E64B-5626BD7F857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1648" y="1825624"/>
            <a:ext cx="5024438" cy="1603375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B66A823-943A-B1B5-98DB-D969789803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623528" y="4012102"/>
            <a:ext cx="1894114" cy="204978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2BE806-C234-D245-01C5-5842974897F8}"/>
              </a:ext>
            </a:extLst>
          </p:cNvPr>
          <p:cNvSpPr txBox="1"/>
          <p:nvPr/>
        </p:nvSpPr>
        <p:spPr>
          <a:xfrm>
            <a:off x="6344816" y="1931437"/>
            <a:ext cx="50089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Pomocu</a:t>
            </a:r>
            <a:r>
              <a:rPr lang="en-US" sz="2000" dirty="0"/>
              <a:t> while </a:t>
            </a:r>
            <a:r>
              <a:rPr lang="en-US" sz="2000" dirty="0" err="1"/>
              <a:t>petlje</a:t>
            </a:r>
            <a:r>
              <a:rPr lang="en-US" sz="2000" dirty="0"/>
              <a:t> </a:t>
            </a:r>
            <a:r>
              <a:rPr lang="en-US" sz="2000" dirty="0" err="1"/>
              <a:t>vrsimo</a:t>
            </a:r>
            <a:r>
              <a:rPr lang="en-US" sz="2000" dirty="0"/>
              <a:t> </a:t>
            </a:r>
            <a:r>
              <a:rPr lang="en-US" sz="2000" dirty="0" err="1"/>
              <a:t>proveru</a:t>
            </a:r>
            <a:r>
              <a:rPr lang="en-US" sz="2000" dirty="0"/>
              <a:t> da li </a:t>
            </a:r>
            <a:r>
              <a:rPr lang="en-US" sz="2000" dirty="0" err="1"/>
              <a:t>su</a:t>
            </a:r>
            <a:r>
              <a:rPr lang="en-US" sz="2000" dirty="0"/>
              <a:t> </a:t>
            </a:r>
            <a:r>
              <a:rPr lang="en-US" sz="2000" dirty="0" err="1"/>
              <a:t>aktivni</a:t>
            </a:r>
            <a:r>
              <a:rPr lang="en-US" sz="2000" dirty="0"/>
              <a:t> </a:t>
            </a:r>
            <a:r>
              <a:rPr lang="en-US" sz="2000" dirty="0" err="1"/>
              <a:t>prekidaci</a:t>
            </a:r>
            <a:r>
              <a:rPr lang="en-US" sz="2000" dirty="0"/>
              <a:t> I </a:t>
            </a:r>
            <a:r>
              <a:rPr lang="en-US" sz="2000" dirty="0" err="1"/>
              <a:t>ako</a:t>
            </a:r>
            <a:r>
              <a:rPr lang="en-US" sz="2000" dirty="0"/>
              <a:t> </a:t>
            </a:r>
            <a:r>
              <a:rPr lang="en-US" sz="2000" dirty="0" err="1"/>
              <a:t>jesu</a:t>
            </a:r>
            <a:r>
              <a:rPr lang="en-US" sz="2000" dirty="0"/>
              <a:t> rampa </a:t>
            </a:r>
            <a:r>
              <a:rPr lang="en-US" sz="2000" dirty="0" err="1"/>
              <a:t>ostaje</a:t>
            </a:r>
            <a:r>
              <a:rPr lang="en-US" sz="2000" dirty="0"/>
              <a:t> </a:t>
            </a:r>
            <a:r>
              <a:rPr lang="en-US" sz="2000" dirty="0" err="1"/>
              <a:t>podignuta</a:t>
            </a:r>
            <a:r>
              <a:rPr lang="en-US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Ako</a:t>
            </a:r>
            <a:r>
              <a:rPr lang="en-US" sz="2000" dirty="0"/>
              <a:t> </a:t>
            </a:r>
            <a:r>
              <a:rPr lang="en-US" sz="2000" dirty="0" err="1"/>
              <a:t>prekidaci</a:t>
            </a:r>
            <a:r>
              <a:rPr lang="en-US" sz="2000" dirty="0"/>
              <a:t> </a:t>
            </a:r>
            <a:r>
              <a:rPr lang="en-US" sz="2000" dirty="0" err="1"/>
              <a:t>nisu</a:t>
            </a:r>
            <a:r>
              <a:rPr lang="en-US" sz="2000" dirty="0"/>
              <a:t> </a:t>
            </a:r>
            <a:r>
              <a:rPr lang="en-US" sz="2000" dirty="0" err="1"/>
              <a:t>aktivni</a:t>
            </a:r>
            <a:r>
              <a:rPr lang="en-US" sz="2000" dirty="0"/>
              <a:t> rampa se </a:t>
            </a:r>
            <a:r>
              <a:rPr lang="en-US" sz="2000" dirty="0" err="1"/>
              <a:t>spusta</a:t>
            </a:r>
            <a:r>
              <a:rPr lang="en-US" sz="2000" dirty="0"/>
              <a:t> 2s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nakon</a:t>
            </a:r>
            <a:r>
              <a:rPr lang="en-US" sz="2000" dirty="0"/>
              <a:t> toga </a:t>
            </a:r>
            <a:r>
              <a:rPr lang="en-US" sz="2000" dirty="0" err="1"/>
              <a:t>ostaje</a:t>
            </a:r>
            <a:r>
              <a:rPr lang="en-US" sz="2000" dirty="0"/>
              <a:t> </a:t>
            </a:r>
            <a:r>
              <a:rPr lang="en-US" sz="2000" dirty="0" err="1"/>
              <a:t>spustena</a:t>
            </a:r>
            <a:r>
              <a:rPr lang="en-US" sz="2000" dirty="0"/>
              <a:t> do </a:t>
            </a:r>
            <a:r>
              <a:rPr lang="en-US" sz="2000" dirty="0" err="1"/>
              <a:t>sledece</a:t>
            </a:r>
            <a:r>
              <a:rPr lang="en-US" sz="2000" dirty="0"/>
              <a:t> </a:t>
            </a:r>
            <a:r>
              <a:rPr lang="en-US" sz="2000" dirty="0" err="1"/>
              <a:t>aktivacije</a:t>
            </a:r>
            <a:r>
              <a:rPr lang="en-US" sz="2000" dirty="0"/>
              <a:t> </a:t>
            </a:r>
            <a:r>
              <a:rPr lang="en-US" sz="2000" dirty="0" err="1"/>
              <a:t>potpatosnih</a:t>
            </a:r>
            <a:r>
              <a:rPr lang="en-US" sz="2000" dirty="0"/>
              <a:t> </a:t>
            </a:r>
            <a:r>
              <a:rPr lang="en-US" sz="2000" dirty="0" err="1"/>
              <a:t>prekidaca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1630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7B1C3-AD4F-4158-A3F9-E11796E77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Nedoumice</a:t>
            </a:r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17733B-4EAB-0CCA-4652-38749D085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 </a:t>
            </a:r>
            <a:r>
              <a:rPr lang="en-US" dirty="0" err="1"/>
              <a:t>ako</a:t>
            </a:r>
            <a:r>
              <a:rPr lang="en-US" dirty="0"/>
              <a:t> se </a:t>
            </a:r>
            <a:r>
              <a:rPr lang="en-US" dirty="0" err="1"/>
              <a:t>npr</a:t>
            </a:r>
            <a:r>
              <a:rPr lang="en-US" dirty="0"/>
              <a:t>. </a:t>
            </a:r>
            <a:r>
              <a:rPr lang="en-US" dirty="0" err="1"/>
              <a:t>Automobil</a:t>
            </a:r>
            <a:r>
              <a:rPr lang="en-US" dirty="0"/>
              <a:t> </a:t>
            </a:r>
            <a:r>
              <a:rPr lang="en-US" dirty="0" err="1"/>
              <a:t>nekako</a:t>
            </a:r>
            <a:r>
              <a:rPr lang="en-US" dirty="0"/>
              <a:t> </a:t>
            </a:r>
            <a:r>
              <a:rPr lang="en-US" dirty="0" err="1"/>
              <a:t>zaglavi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pokvari</a:t>
            </a:r>
            <a:r>
              <a:rPr lang="en-US" dirty="0"/>
              <a:t> bas </a:t>
            </a:r>
            <a:r>
              <a:rPr lang="en-US" dirty="0" err="1"/>
              <a:t>ispod</a:t>
            </a:r>
            <a:r>
              <a:rPr lang="en-US" dirty="0"/>
              <a:t> </a:t>
            </a:r>
            <a:r>
              <a:rPr lang="en-US" dirty="0" err="1"/>
              <a:t>rampe</a:t>
            </a:r>
            <a:r>
              <a:rPr lang="en-US" dirty="0"/>
              <a:t>? – </a:t>
            </a:r>
            <a:r>
              <a:rPr lang="en-US" dirty="0" err="1"/>
              <a:t>ideja</a:t>
            </a:r>
            <a:r>
              <a:rPr lang="en-US" dirty="0"/>
              <a:t> je </a:t>
            </a:r>
            <a:r>
              <a:rPr lang="en-US" dirty="0" err="1"/>
              <a:t>provera</a:t>
            </a:r>
            <a:r>
              <a:rPr lang="en-US" dirty="0"/>
              <a:t> </a:t>
            </a:r>
            <a:r>
              <a:rPr lang="en-US" dirty="0" err="1"/>
              <a:t>greske</a:t>
            </a:r>
            <a:r>
              <a:rPr lang="en-US" dirty="0"/>
              <a:t> </a:t>
            </a:r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oba</a:t>
            </a:r>
            <a:r>
              <a:rPr lang="en-US" dirty="0"/>
              <a:t> </a:t>
            </a:r>
            <a:r>
              <a:rPr lang="en-US" dirty="0" err="1"/>
              <a:t>tastera</a:t>
            </a:r>
            <a:r>
              <a:rPr lang="en-US" dirty="0"/>
              <a:t> </a:t>
            </a:r>
            <a:r>
              <a:rPr lang="en-US" dirty="0" err="1"/>
              <a:t>upaljena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098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27C27-DD46-B67A-926C-0E9A2FE3D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Princip </a:t>
            </a:r>
            <a:r>
              <a:rPr lang="en-US" b="1" dirty="0" err="1"/>
              <a:t>rada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F243F-18D2-AC40-91C0-D8A0FA98B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Parking se </a:t>
            </a:r>
            <a:r>
              <a:rPr lang="en-US" dirty="0" err="1"/>
              <a:t>sastoji</a:t>
            </a:r>
            <a:r>
              <a:rPr lang="en-US" dirty="0"/>
              <a:t> od 1 </a:t>
            </a:r>
            <a:r>
              <a:rPr lang="en-US" dirty="0" err="1"/>
              <a:t>rampe</a:t>
            </a:r>
            <a:r>
              <a:rPr lang="en-US" dirty="0"/>
              <a:t>, 2 </a:t>
            </a:r>
            <a:r>
              <a:rPr lang="en-US" dirty="0" err="1"/>
              <a:t>potpatosn</a:t>
            </a:r>
            <a:r>
              <a:rPr lang="en-US" dirty="0"/>
              <a:t> </a:t>
            </a:r>
            <a:r>
              <a:rPr lang="en-US" dirty="0" err="1"/>
              <a:t>prekidaca</a:t>
            </a:r>
            <a:r>
              <a:rPr lang="en-US" dirty="0"/>
              <a:t> za </a:t>
            </a:r>
            <a:r>
              <a:rPr lang="en-US" dirty="0" err="1"/>
              <a:t>ulaz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izlaz,jedne</a:t>
            </a:r>
            <a:r>
              <a:rPr lang="en-US" dirty="0"/>
              <a:t> </a:t>
            </a:r>
            <a:r>
              <a:rPr lang="en-US" dirty="0" err="1"/>
              <a:t>rampe,kao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motora</a:t>
            </a:r>
            <a:r>
              <a:rPr lang="en-US" dirty="0"/>
              <a:t> koji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rampu</a:t>
            </a:r>
            <a:r>
              <a:rPr lang="en-US" dirty="0"/>
              <a:t> </a:t>
            </a:r>
            <a:r>
              <a:rPr lang="en-US" dirty="0" err="1"/>
              <a:t>podize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spusta</a:t>
            </a:r>
            <a:r>
              <a:rPr lang="en-US" dirty="0"/>
              <a:t>.</a:t>
            </a:r>
          </a:p>
          <a:p>
            <a:r>
              <a:rPr lang="en-US" dirty="0"/>
              <a:t>Rampa za parking je </a:t>
            </a:r>
            <a:r>
              <a:rPr lang="en-US" dirty="0" err="1"/>
              <a:t>napravljena</a:t>
            </a:r>
            <a:r>
              <a:rPr lang="en-US" dirty="0"/>
              <a:t> </a:t>
            </a:r>
            <a:r>
              <a:rPr lang="en-US" dirty="0" err="1"/>
              <a:t>tako</a:t>
            </a:r>
            <a:r>
              <a:rPr lang="en-US" dirty="0"/>
              <a:t> da </a:t>
            </a:r>
            <a:r>
              <a:rPr lang="en-US" dirty="0" err="1"/>
              <a:t>vozila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izlaze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parkinga</a:t>
            </a:r>
            <a:r>
              <a:rPr lang="en-US" dirty="0"/>
              <a:t> </a:t>
            </a:r>
            <a:r>
              <a:rPr lang="en-US" dirty="0" err="1"/>
              <a:t>imaju</a:t>
            </a:r>
            <a:r>
              <a:rPr lang="en-US" dirty="0"/>
              <a:t> </a:t>
            </a:r>
            <a:r>
              <a:rPr lang="en-US" dirty="0" err="1"/>
              <a:t>prioritet</a:t>
            </a:r>
            <a:r>
              <a:rPr lang="en-US" dirty="0"/>
              <a:t> u </a:t>
            </a:r>
            <a:r>
              <a:rPr lang="en-US" dirty="0" err="1"/>
              <a:t>odnosu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ona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ulaze</a:t>
            </a:r>
            <a:r>
              <a:rPr lang="en-US" dirty="0"/>
              <a:t>.</a:t>
            </a:r>
          </a:p>
          <a:p>
            <a:r>
              <a:rPr lang="en-US" dirty="0" err="1"/>
              <a:t>Isprogramiran</a:t>
            </a:r>
            <a:r>
              <a:rPr lang="en-US" dirty="0"/>
              <a:t> je </a:t>
            </a:r>
            <a:r>
              <a:rPr lang="en-US" dirty="0" err="1"/>
              <a:t>vremenski</a:t>
            </a:r>
            <a:r>
              <a:rPr lang="en-US" dirty="0"/>
              <a:t> </a:t>
            </a:r>
            <a:r>
              <a:rPr lang="en-US" dirty="0" err="1"/>
              <a:t>trenutak</a:t>
            </a:r>
            <a:r>
              <a:rPr lang="en-US" dirty="0"/>
              <a:t> od 2s, koji </a:t>
            </a:r>
            <a:r>
              <a:rPr lang="en-US" dirty="0" err="1"/>
              <a:t>predstavlja</a:t>
            </a:r>
            <a:r>
              <a:rPr lang="en-US" dirty="0"/>
              <a:t> </a:t>
            </a:r>
            <a:r>
              <a:rPr lang="en-US" dirty="0" err="1"/>
              <a:t>potrebno</a:t>
            </a:r>
            <a:r>
              <a:rPr lang="en-US" dirty="0"/>
              <a:t> </a:t>
            </a:r>
            <a:r>
              <a:rPr lang="en-US" dirty="0" err="1"/>
              <a:t>vreme</a:t>
            </a:r>
            <a:r>
              <a:rPr lang="en-US" dirty="0"/>
              <a:t> da rampa </a:t>
            </a:r>
            <a:r>
              <a:rPr lang="en-US" dirty="0" err="1"/>
              <a:t>predje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jednog</a:t>
            </a:r>
            <a:r>
              <a:rPr lang="en-US" dirty="0"/>
              <a:t> </a:t>
            </a:r>
            <a:r>
              <a:rPr lang="en-US" dirty="0" err="1"/>
              <a:t>stanja</a:t>
            </a:r>
            <a:r>
              <a:rPr lang="en-US" dirty="0"/>
              <a:t> u </a:t>
            </a:r>
            <a:r>
              <a:rPr lang="en-US" dirty="0" err="1"/>
              <a:t>drugo</a:t>
            </a:r>
            <a:r>
              <a:rPr lang="en-US" dirty="0"/>
              <a:t>.</a:t>
            </a:r>
          </a:p>
          <a:p>
            <a:r>
              <a:rPr lang="en-US" dirty="0" err="1"/>
              <a:t>Kada</a:t>
            </a:r>
            <a:r>
              <a:rPr lang="en-US" dirty="0"/>
              <a:t> je rampa </a:t>
            </a:r>
            <a:r>
              <a:rPr lang="en-US" dirty="0" err="1"/>
              <a:t>dignuta</a:t>
            </a:r>
            <a:r>
              <a:rPr lang="en-US" dirty="0"/>
              <a:t> </a:t>
            </a:r>
            <a:r>
              <a:rPr lang="en-US" dirty="0" err="1"/>
              <a:t>ostaje</a:t>
            </a:r>
            <a:r>
              <a:rPr lang="en-US" dirty="0"/>
              <a:t> </a:t>
            </a:r>
            <a:r>
              <a:rPr lang="en-US" dirty="0" err="1"/>
              <a:t>podignuta</a:t>
            </a:r>
            <a:r>
              <a:rPr lang="en-US" dirty="0"/>
              <a:t> 5s I </a:t>
            </a:r>
            <a:r>
              <a:rPr lang="en-US" dirty="0" err="1"/>
              <a:t>spusta</a:t>
            </a:r>
            <a:r>
              <a:rPr lang="en-US" dirty="0"/>
              <a:t> se </a:t>
            </a:r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dirty="0" err="1"/>
              <a:t>nema</a:t>
            </a:r>
            <a:r>
              <a:rPr lang="en-US" dirty="0"/>
              <a:t> </a:t>
            </a:r>
            <a:r>
              <a:rPr lang="en-US" dirty="0" err="1"/>
              <a:t>drugih</a:t>
            </a:r>
            <a:r>
              <a:rPr lang="en-US" dirty="0"/>
              <a:t> </a:t>
            </a:r>
            <a:r>
              <a:rPr lang="en-US" dirty="0" err="1"/>
              <a:t>vozila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ulazu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izlazu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071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78B72-53BB-3220-493E-71E6D98E5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Pinovi</a:t>
            </a:r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74C9ED-3519-D4E8-B55E-C5AF59D5B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93043"/>
            <a:ext cx="3298794" cy="356887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440C37-D046-1AA4-7B0D-7FB995C08FEB}"/>
              </a:ext>
            </a:extLst>
          </p:cNvPr>
          <p:cNvSpPr txBox="1"/>
          <p:nvPr/>
        </p:nvSpPr>
        <p:spPr>
          <a:xfrm>
            <a:off x="5805996" y="2263806"/>
            <a:ext cx="48028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P0_0 I P1_1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ulazni</a:t>
            </a:r>
            <a:r>
              <a:rPr lang="en-US" dirty="0"/>
              <a:t> I </a:t>
            </a:r>
            <a:r>
              <a:rPr lang="en-US" dirty="0" err="1"/>
              <a:t>izlazni</a:t>
            </a:r>
            <a:r>
              <a:rPr lang="en-US" dirty="0"/>
              <a:t> </a:t>
            </a:r>
            <a:r>
              <a:rPr lang="en-US" dirty="0" err="1"/>
              <a:t>prekidaci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P2_0 I P2_1 </a:t>
            </a:r>
            <a:r>
              <a:rPr lang="en-US" dirty="0" err="1"/>
              <a:t>sluze</a:t>
            </a:r>
            <a:r>
              <a:rPr lang="en-US" dirty="0"/>
              <a:t> za </a:t>
            </a:r>
            <a:r>
              <a:rPr lang="en-US" dirty="0" err="1"/>
              <a:t>pokazivanje</a:t>
            </a:r>
            <a:r>
              <a:rPr lang="en-US" dirty="0"/>
              <a:t> da li se rampa </a:t>
            </a:r>
            <a:r>
              <a:rPr lang="en-US" dirty="0" err="1"/>
              <a:t>spusta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podize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P2_2 I P2_3 </a:t>
            </a:r>
            <a:r>
              <a:rPr lang="en-US" dirty="0" err="1"/>
              <a:t>sluze</a:t>
            </a:r>
            <a:r>
              <a:rPr lang="en-US" dirty="0"/>
              <a:t> za </a:t>
            </a:r>
            <a:r>
              <a:rPr lang="en-US" dirty="0" err="1"/>
              <a:t>pokazivanje</a:t>
            </a:r>
            <a:r>
              <a:rPr lang="en-US" dirty="0"/>
              <a:t> da li rampa </a:t>
            </a:r>
            <a:r>
              <a:rPr lang="en-US" dirty="0" err="1"/>
              <a:t>spustena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podignuta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0839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0AFA-B0F0-5532-BD69-8B038B20E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Inicijalizacija</a:t>
            </a:r>
            <a:endParaRPr lang="en-US" b="1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3C2967F-0DF9-A2E2-673A-1059790442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0498" y="1690688"/>
            <a:ext cx="6615404" cy="4351338"/>
          </a:xfrm>
        </p:spPr>
        <p:txBody>
          <a:bodyPr/>
          <a:lstStyle/>
          <a:p>
            <a:r>
              <a:rPr lang="en-US" dirty="0" err="1"/>
              <a:t>Inicijalno</a:t>
            </a:r>
            <a:r>
              <a:rPr lang="en-US" dirty="0"/>
              <a:t> je </a:t>
            </a:r>
            <a:r>
              <a:rPr lang="en-US" dirty="0" err="1"/>
              <a:t>postavljeno</a:t>
            </a:r>
            <a:r>
              <a:rPr lang="en-US" dirty="0"/>
              <a:t> da </a:t>
            </a:r>
            <a:r>
              <a:rPr lang="en-US" dirty="0" err="1"/>
              <a:t>trenutno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5 </a:t>
            </a:r>
            <a:r>
              <a:rPr lang="en-US" dirty="0" err="1"/>
              <a:t>automobila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parkingu</a:t>
            </a:r>
            <a:r>
              <a:rPr lang="en-US" dirty="0"/>
              <a:t>.</a:t>
            </a:r>
          </a:p>
          <a:p>
            <a:r>
              <a:rPr lang="en-US" dirty="0"/>
              <a:t>Prva </a:t>
            </a:r>
            <a:r>
              <a:rPr lang="en-US" dirty="0" err="1"/>
              <a:t>stvar</a:t>
            </a:r>
            <a:r>
              <a:rPr lang="en-US" dirty="0"/>
              <a:t> </a:t>
            </a:r>
            <a:r>
              <a:rPr lang="en-US" dirty="0" err="1"/>
              <a:t>pri</a:t>
            </a:r>
            <a:r>
              <a:rPr lang="en-US" dirty="0"/>
              <a:t> </a:t>
            </a:r>
            <a:r>
              <a:rPr lang="en-US" dirty="0" err="1"/>
              <a:t>pokretanju</a:t>
            </a:r>
            <a:r>
              <a:rPr lang="en-US" dirty="0"/>
              <a:t> </a:t>
            </a:r>
            <a:r>
              <a:rPr lang="en-US" dirty="0" err="1"/>
              <a:t>programa</a:t>
            </a:r>
            <a:r>
              <a:rPr lang="en-US" dirty="0"/>
              <a:t> je </a:t>
            </a:r>
            <a:r>
              <a:rPr lang="en-US" dirty="0" err="1"/>
              <a:t>inicijalizacija</a:t>
            </a:r>
            <a:r>
              <a:rPr lang="en-US" dirty="0"/>
              <a:t> </a:t>
            </a:r>
            <a:r>
              <a:rPr lang="en-US" dirty="0" err="1"/>
              <a:t>displeja</a:t>
            </a:r>
            <a:r>
              <a:rPr lang="en-US" dirty="0"/>
              <a:t> I </a:t>
            </a:r>
            <a:r>
              <a:rPr lang="en-US" dirty="0" err="1"/>
              <a:t>omogucavanje</a:t>
            </a:r>
            <a:r>
              <a:rPr lang="en-US" dirty="0"/>
              <a:t> </a:t>
            </a:r>
            <a:r>
              <a:rPr lang="en-US" dirty="0" err="1"/>
              <a:t>serijske</a:t>
            </a:r>
            <a:r>
              <a:rPr lang="en-US" dirty="0"/>
              <a:t> </a:t>
            </a:r>
            <a:r>
              <a:rPr lang="en-US" dirty="0" err="1"/>
              <a:t>komunikacije</a:t>
            </a:r>
            <a:r>
              <a:rPr lang="en-US" dirty="0"/>
              <a:t>.</a:t>
            </a:r>
          </a:p>
          <a:p>
            <a:r>
              <a:rPr lang="en-US" dirty="0"/>
              <a:t>Rampa je </a:t>
            </a:r>
            <a:r>
              <a:rPr lang="en-US" dirty="0" err="1"/>
              <a:t>spustena</a:t>
            </a:r>
            <a:r>
              <a:rPr lang="en-US" dirty="0"/>
              <a:t> u </a:t>
            </a:r>
            <a:r>
              <a:rPr lang="en-US" dirty="0" err="1"/>
              <a:t>pocetnom</a:t>
            </a:r>
            <a:r>
              <a:rPr lang="en-US" dirty="0"/>
              <a:t> </a:t>
            </a:r>
            <a:r>
              <a:rPr lang="en-US" dirty="0" err="1"/>
              <a:t>trenutku</a:t>
            </a:r>
            <a:r>
              <a:rPr lang="en-US" dirty="0"/>
              <a:t>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72282C-57AB-BA69-ADC0-4A6B0DDE59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3681100" cy="146603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FF49A9-A1BF-6937-D1EC-49024B4AB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54031"/>
            <a:ext cx="3681100" cy="253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16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C40FF-34EA-5F03-82A0-20844615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Serijska</a:t>
            </a:r>
            <a:r>
              <a:rPr lang="en-US" b="1" dirty="0"/>
              <a:t> </a:t>
            </a:r>
            <a:r>
              <a:rPr lang="en-US" b="1" dirty="0" err="1"/>
              <a:t>komunikacija</a:t>
            </a:r>
            <a:endParaRPr lang="en-US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859F0F3-FE51-C464-0990-F46F441D44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51884" y="1567542"/>
            <a:ext cx="10076899" cy="390952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B321FE-0221-B954-77C1-4449E34BBB08}"/>
              </a:ext>
            </a:extLst>
          </p:cNvPr>
          <p:cNvSpPr txBox="1"/>
          <p:nvPr/>
        </p:nvSpPr>
        <p:spPr>
          <a:xfrm>
            <a:off x="569166" y="5878286"/>
            <a:ext cx="10954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Kod</a:t>
            </a:r>
            <a:r>
              <a:rPr lang="en-US" sz="2000" dirty="0"/>
              <a:t> </a:t>
            </a:r>
            <a:r>
              <a:rPr lang="en-US" sz="2000" dirty="0" err="1"/>
              <a:t>iznad</a:t>
            </a:r>
            <a:r>
              <a:rPr lang="en-US" sz="2000" dirty="0"/>
              <a:t> se </a:t>
            </a:r>
            <a:r>
              <a:rPr lang="en-US" sz="2000" dirty="0" err="1"/>
              <a:t>koristi</a:t>
            </a:r>
            <a:r>
              <a:rPr lang="en-US" sz="2000" dirty="0"/>
              <a:t> </a:t>
            </a:r>
            <a:r>
              <a:rPr lang="en-US" sz="2000" dirty="0" err="1"/>
              <a:t>kada</a:t>
            </a:r>
            <a:r>
              <a:rPr lang="en-US" sz="2000" dirty="0"/>
              <a:t>  </a:t>
            </a:r>
            <a:r>
              <a:rPr lang="en-US" sz="2000" dirty="0" err="1"/>
              <a:t>hocemo</a:t>
            </a:r>
            <a:r>
              <a:rPr lang="en-US" sz="2000" dirty="0"/>
              <a:t> da </a:t>
            </a:r>
            <a:r>
              <a:rPr lang="en-US" sz="2000" dirty="0" err="1"/>
              <a:t>promenimo</a:t>
            </a:r>
            <a:r>
              <a:rPr lang="en-US" sz="2000" dirty="0"/>
              <a:t> </a:t>
            </a:r>
            <a:r>
              <a:rPr lang="en-US" sz="2000" dirty="0" err="1"/>
              <a:t>broj</a:t>
            </a:r>
            <a:r>
              <a:rPr lang="en-US" sz="2000" dirty="0"/>
              <a:t> </a:t>
            </a:r>
            <a:r>
              <a:rPr lang="en-US" sz="2000" dirty="0" err="1"/>
              <a:t>vozila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parkingu</a:t>
            </a:r>
            <a:r>
              <a:rPr lang="en-US" sz="2000" dirty="0"/>
              <a:t> </a:t>
            </a:r>
            <a:r>
              <a:rPr lang="en-US" sz="2000" dirty="0" err="1"/>
              <a:t>preko</a:t>
            </a:r>
            <a:r>
              <a:rPr lang="en-US" sz="2000" dirty="0"/>
              <a:t> </a:t>
            </a:r>
            <a:r>
              <a:rPr lang="en-US" sz="2000" dirty="0" err="1"/>
              <a:t>serijske</a:t>
            </a:r>
            <a:r>
              <a:rPr lang="en-US" sz="2000" dirty="0"/>
              <a:t> </a:t>
            </a:r>
            <a:r>
              <a:rPr lang="en-US" sz="2000" dirty="0" err="1"/>
              <a:t>komunikacije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5998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6C19F-B324-4C1E-2EF6-F6603244E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Tajmer</a:t>
            </a:r>
            <a:r>
              <a:rPr lang="en-US" b="1" dirty="0"/>
              <a:t>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87B1036-394E-2261-3A4E-D2F73CF178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6165" y="1552666"/>
            <a:ext cx="5147889" cy="479519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2EF721-FB35-10BD-E6DA-FA66273CE25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Realizovan</a:t>
            </a:r>
            <a:r>
              <a:rPr lang="en-US" dirty="0"/>
              <a:t> je </a:t>
            </a:r>
            <a:r>
              <a:rPr lang="en-US" dirty="0" err="1"/>
              <a:t>tajmer</a:t>
            </a:r>
            <a:r>
              <a:rPr lang="en-US" dirty="0"/>
              <a:t> 0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vezbama</a:t>
            </a:r>
            <a:r>
              <a:rPr lang="en-US" dirty="0"/>
              <a:t> koji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omogucava</a:t>
            </a:r>
            <a:r>
              <a:rPr lang="en-US" dirty="0"/>
              <a:t> </a:t>
            </a:r>
            <a:r>
              <a:rPr lang="en-US" dirty="0" err="1"/>
              <a:t>cekanje</a:t>
            </a:r>
            <a:r>
              <a:rPr lang="en-US" dirty="0"/>
              <a:t> </a:t>
            </a:r>
            <a:r>
              <a:rPr lang="en-US" dirty="0" err="1"/>
              <a:t>tih</a:t>
            </a:r>
            <a:r>
              <a:rPr lang="en-US" dirty="0"/>
              <a:t> 5 </a:t>
            </a:r>
            <a:r>
              <a:rPr lang="en-US" dirty="0" err="1"/>
              <a:t>sekundi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vise </a:t>
            </a:r>
            <a:r>
              <a:rPr lang="en-US" dirty="0" err="1"/>
              <a:t>ako</a:t>
            </a:r>
            <a:r>
              <a:rPr lang="en-US" dirty="0"/>
              <a:t> je to </a:t>
            </a:r>
            <a:r>
              <a:rPr lang="en-US" dirty="0" err="1"/>
              <a:t>potrebno</a:t>
            </a:r>
            <a:r>
              <a:rPr lang="en-US" dirty="0"/>
              <a:t>.</a:t>
            </a:r>
          </a:p>
          <a:p>
            <a:r>
              <a:rPr lang="en-US" dirty="0" err="1"/>
              <a:t>Takodje</a:t>
            </a:r>
            <a:r>
              <a:rPr lang="en-US" dirty="0"/>
              <a:t> </a:t>
            </a:r>
            <a:r>
              <a:rPr lang="en-US" dirty="0" err="1"/>
              <a:t>potreban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je debounce </a:t>
            </a:r>
            <a:r>
              <a:rPr lang="en-US" dirty="0" err="1"/>
              <a:t>jer</a:t>
            </a:r>
            <a:r>
              <a:rPr lang="en-US" dirty="0"/>
              <a:t> se </a:t>
            </a:r>
            <a:r>
              <a:rPr lang="en-US" dirty="0" err="1"/>
              <a:t>radi</a:t>
            </a:r>
            <a:r>
              <a:rPr lang="en-US" dirty="0"/>
              <a:t> o </a:t>
            </a:r>
            <a:r>
              <a:rPr lang="en-US" dirty="0" err="1"/>
              <a:t>mehanickom</a:t>
            </a:r>
            <a:r>
              <a:rPr lang="en-US" dirty="0"/>
              <a:t> </a:t>
            </a:r>
            <a:r>
              <a:rPr lang="en-US" dirty="0" err="1"/>
              <a:t>sistemu</a:t>
            </a:r>
            <a:r>
              <a:rPr lang="en-US" dirty="0"/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3289028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A7481-AE42-0313-A2A2-09220603F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Ispis</a:t>
            </a:r>
            <a:endParaRPr lang="en-US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C03047-9521-5000-2F82-09B72CB87D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1727" y="1825625"/>
            <a:ext cx="4874623" cy="229309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B6FE89-D793-7BC4-862C-F7CAE3DA5B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Funkcija</a:t>
            </a:r>
            <a:r>
              <a:rPr lang="en-US" dirty="0"/>
              <a:t> za </a:t>
            </a:r>
            <a:r>
              <a:rPr lang="en-US" dirty="0" err="1"/>
              <a:t>ispis</a:t>
            </a:r>
            <a:r>
              <a:rPr lang="en-US" dirty="0"/>
              <a:t> je </a:t>
            </a:r>
            <a:r>
              <a:rPr lang="en-US" dirty="0" err="1"/>
              <a:t>realizovana</a:t>
            </a:r>
            <a:r>
              <a:rPr lang="en-US" dirty="0"/>
              <a:t> </a:t>
            </a:r>
            <a:r>
              <a:rPr lang="en-US" dirty="0" err="1"/>
              <a:t>pomocu</a:t>
            </a:r>
            <a:r>
              <a:rPr lang="en-US" dirty="0"/>
              <a:t> </a:t>
            </a:r>
            <a:r>
              <a:rPr lang="en-US" dirty="0" err="1"/>
              <a:t>funkcija</a:t>
            </a:r>
            <a:r>
              <a:rPr lang="en-US" dirty="0"/>
              <a:t> </a:t>
            </a:r>
            <a:r>
              <a:rPr lang="en-US" dirty="0" err="1"/>
              <a:t>koriscenih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vezbama</a:t>
            </a:r>
            <a:r>
              <a:rPr lang="en-US" dirty="0"/>
              <a:t>.</a:t>
            </a:r>
          </a:p>
          <a:p>
            <a:r>
              <a:rPr lang="en-US" dirty="0" err="1"/>
              <a:t>Promenljiva</a:t>
            </a:r>
            <a:r>
              <a:rPr lang="en-US" dirty="0"/>
              <a:t> </a:t>
            </a:r>
            <a:r>
              <a:rPr lang="en-US" dirty="0" err="1"/>
              <a:t>pomocna</a:t>
            </a:r>
            <a:r>
              <a:rPr lang="en-US" dirty="0"/>
              <a:t> je </a:t>
            </a:r>
            <a:r>
              <a:rPr lang="en-US" dirty="0" err="1"/>
              <a:t>pokazivac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string </a:t>
            </a:r>
            <a:r>
              <a:rPr lang="en-US" dirty="0" err="1"/>
              <a:t>koju</a:t>
            </a:r>
            <a:r>
              <a:rPr lang="en-US" dirty="0"/>
              <a:t> </a:t>
            </a:r>
            <a:r>
              <a:rPr lang="en-US" dirty="0" err="1"/>
              <a:t>ispisujemo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displej</a:t>
            </a:r>
            <a:r>
              <a:rPr lang="en-US" dirty="0"/>
              <a:t>.</a:t>
            </a:r>
          </a:p>
          <a:p>
            <a:r>
              <a:rPr lang="en-US" dirty="0"/>
              <a:t>Na </a:t>
            </a:r>
            <a:r>
              <a:rPr lang="en-US" dirty="0" err="1"/>
              <a:t>displeju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u </a:t>
            </a:r>
            <a:r>
              <a:rPr lang="en-US" dirty="0" err="1"/>
              <a:t>prvom</a:t>
            </a:r>
            <a:r>
              <a:rPr lang="en-US" dirty="0"/>
              <a:t> </a:t>
            </a:r>
            <a:r>
              <a:rPr lang="en-US" dirty="0" err="1"/>
              <a:t>redu</a:t>
            </a:r>
            <a:r>
              <a:rPr lang="en-US" dirty="0"/>
              <a:t> </a:t>
            </a:r>
            <a:r>
              <a:rPr lang="en-US" dirty="0" err="1"/>
              <a:t>biti</a:t>
            </a:r>
            <a:r>
              <a:rPr lang="en-US" dirty="0"/>
              <a:t> </a:t>
            </a:r>
            <a:r>
              <a:rPr lang="en-US" dirty="0" err="1"/>
              <a:t>ispisano</a:t>
            </a:r>
            <a:r>
              <a:rPr lang="en-US" dirty="0"/>
              <a:t> Mesta: , </a:t>
            </a:r>
            <a:r>
              <a:rPr lang="en-US" dirty="0" err="1"/>
              <a:t>dok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u </a:t>
            </a:r>
            <a:r>
              <a:rPr lang="en-US" dirty="0" err="1"/>
              <a:t>drugom</a:t>
            </a:r>
            <a:r>
              <a:rPr lang="en-US" dirty="0"/>
              <a:t> </a:t>
            </a:r>
            <a:r>
              <a:rPr lang="en-US" dirty="0" err="1"/>
              <a:t>redu</a:t>
            </a:r>
            <a:r>
              <a:rPr lang="en-US" dirty="0"/>
              <a:t> </a:t>
            </a:r>
            <a:r>
              <a:rPr lang="en-US" dirty="0" err="1"/>
              <a:t>biti</a:t>
            </a:r>
            <a:r>
              <a:rPr lang="en-US" dirty="0"/>
              <a:t> </a:t>
            </a:r>
            <a:r>
              <a:rPr lang="en-US" dirty="0" err="1"/>
              <a:t>ispisan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</a:t>
            </a:r>
            <a:r>
              <a:rPr lang="en-US" dirty="0" err="1"/>
              <a:t>mesta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2127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89D82-6600-CD60-7DF0-A4476CE82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Funkcije</a:t>
            </a:r>
            <a:r>
              <a:rPr lang="en-US" b="1" dirty="0"/>
              <a:t> za </a:t>
            </a:r>
            <a:r>
              <a:rPr lang="en-US" b="1" dirty="0" err="1"/>
              <a:t>proveru</a:t>
            </a:r>
            <a:endParaRPr lang="en-US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41A7A7-8F5F-971D-482B-BD270064E75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93950" y="1639370"/>
            <a:ext cx="3655536" cy="2792671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8ECC246-A763-EC89-AA06-42DFA622F5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26869" y="1690688"/>
            <a:ext cx="4007391" cy="274135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68702C-2BE6-0CF0-7E08-344116FD2B72}"/>
              </a:ext>
            </a:extLst>
          </p:cNvPr>
          <p:cNvSpPr txBox="1"/>
          <p:nvPr/>
        </p:nvSpPr>
        <p:spPr>
          <a:xfrm>
            <a:off x="522514" y="4945224"/>
            <a:ext cx="113740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Provera- </a:t>
            </a:r>
            <a:r>
              <a:rPr lang="en-US" sz="2000" dirty="0" err="1"/>
              <a:t>proverava</a:t>
            </a:r>
            <a:r>
              <a:rPr lang="en-US" sz="2000" dirty="0"/>
              <a:t> koji </a:t>
            </a:r>
            <a:r>
              <a:rPr lang="en-US" sz="2000" dirty="0" err="1"/>
              <a:t>potpatosni</a:t>
            </a:r>
            <a:r>
              <a:rPr lang="en-US" sz="2000" dirty="0"/>
              <a:t> </a:t>
            </a:r>
            <a:r>
              <a:rPr lang="en-US" sz="2000" dirty="0" err="1"/>
              <a:t>prekidac</a:t>
            </a:r>
            <a:r>
              <a:rPr lang="en-US" sz="2000" dirty="0"/>
              <a:t> je </a:t>
            </a:r>
            <a:r>
              <a:rPr lang="en-US" sz="2000" dirty="0" err="1"/>
              <a:t>atkiviran</a:t>
            </a:r>
            <a:r>
              <a:rPr lang="en-US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Provera_mesta</a:t>
            </a:r>
            <a:r>
              <a:rPr lang="en-US" sz="2000" dirty="0"/>
              <a:t>- </a:t>
            </a:r>
            <a:r>
              <a:rPr lang="en-US" sz="2000" dirty="0" err="1"/>
              <a:t>proverava</a:t>
            </a:r>
            <a:r>
              <a:rPr lang="en-US" sz="2000" dirty="0"/>
              <a:t> da li </a:t>
            </a:r>
            <a:r>
              <a:rPr lang="en-US" sz="2000" dirty="0" err="1"/>
              <a:t>imamo</a:t>
            </a:r>
            <a:r>
              <a:rPr lang="en-US" sz="2000" dirty="0"/>
              <a:t> </a:t>
            </a:r>
            <a:r>
              <a:rPr lang="en-US" sz="2000" dirty="0" err="1"/>
              <a:t>mesta</a:t>
            </a:r>
            <a:r>
              <a:rPr lang="en-US" sz="2000" dirty="0"/>
              <a:t> za </a:t>
            </a:r>
            <a:r>
              <a:rPr lang="en-US" sz="2000" dirty="0" err="1"/>
              <a:t>ulazak</a:t>
            </a:r>
            <a:r>
              <a:rPr lang="en-US" sz="2000" dirty="0"/>
              <a:t> u parking </a:t>
            </a:r>
            <a:r>
              <a:rPr lang="en-US" sz="2000" dirty="0" err="1"/>
              <a:t>ili</a:t>
            </a:r>
            <a:r>
              <a:rPr lang="en-US" sz="2000" dirty="0"/>
              <a:t> za </a:t>
            </a:r>
            <a:r>
              <a:rPr lang="en-US" sz="2000" dirty="0" err="1"/>
              <a:t>izlazak.Ako</a:t>
            </a:r>
            <a:r>
              <a:rPr lang="en-US" sz="2000" dirty="0"/>
              <a:t> </a:t>
            </a:r>
            <a:r>
              <a:rPr lang="en-US" sz="2000" dirty="0" err="1"/>
              <a:t>ima</a:t>
            </a:r>
            <a:r>
              <a:rPr lang="en-US" sz="2000" dirty="0"/>
              <a:t> 15 </a:t>
            </a:r>
            <a:r>
              <a:rPr lang="en-US" sz="2000" dirty="0" err="1"/>
              <a:t>ili</a:t>
            </a:r>
            <a:r>
              <a:rPr lang="en-US" sz="2000" dirty="0"/>
              <a:t> vise </a:t>
            </a:r>
            <a:r>
              <a:rPr lang="en-US" sz="2000" dirty="0" err="1"/>
              <a:t>mesta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parkingu</a:t>
            </a:r>
            <a:r>
              <a:rPr lang="en-US" sz="2000" dirty="0"/>
              <a:t> rampa </a:t>
            </a:r>
            <a:r>
              <a:rPr lang="en-US" sz="2000" dirty="0" err="1"/>
              <a:t>ce</a:t>
            </a:r>
            <a:r>
              <a:rPr lang="en-US" sz="2000" dirty="0"/>
              <a:t> </a:t>
            </a:r>
            <a:r>
              <a:rPr lang="en-US" sz="2000" dirty="0" err="1"/>
              <a:t>biti</a:t>
            </a:r>
            <a:r>
              <a:rPr lang="en-US" sz="2000" dirty="0"/>
              <a:t> </a:t>
            </a:r>
            <a:r>
              <a:rPr lang="en-US" sz="2000" dirty="0" err="1"/>
              <a:t>spustena</a:t>
            </a:r>
            <a:r>
              <a:rPr lang="en-US" sz="2000" dirty="0"/>
              <a:t> za </a:t>
            </a:r>
            <a:r>
              <a:rPr lang="en-US" sz="2000" dirty="0" err="1"/>
              <a:t>vozila</a:t>
            </a:r>
            <a:r>
              <a:rPr lang="en-US" sz="2000" dirty="0"/>
              <a:t> </a:t>
            </a:r>
            <a:r>
              <a:rPr lang="en-US" sz="2000" dirty="0" err="1"/>
              <a:t>koja</a:t>
            </a:r>
            <a:r>
              <a:rPr lang="en-US" sz="2000" dirty="0"/>
              <a:t> </a:t>
            </a:r>
            <a:r>
              <a:rPr lang="en-US" sz="2000" dirty="0" err="1"/>
              <a:t>ulaze,dok</a:t>
            </a:r>
            <a:r>
              <a:rPr lang="en-US" sz="2000" dirty="0"/>
              <a:t> </a:t>
            </a:r>
            <a:r>
              <a:rPr lang="en-US" sz="2000" dirty="0" err="1"/>
              <a:t>ako</a:t>
            </a:r>
            <a:r>
              <a:rPr lang="en-US" sz="2000" dirty="0"/>
              <a:t> </a:t>
            </a:r>
            <a:r>
              <a:rPr lang="en-US" sz="2000" dirty="0" err="1"/>
              <a:t>nema</a:t>
            </a:r>
            <a:r>
              <a:rPr lang="en-US" sz="2000" dirty="0"/>
              <a:t> </a:t>
            </a:r>
            <a:r>
              <a:rPr lang="en-US" sz="2000" dirty="0" err="1"/>
              <a:t>vozila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parkingu</a:t>
            </a:r>
            <a:r>
              <a:rPr lang="en-US" sz="2000" dirty="0"/>
              <a:t> rampa </a:t>
            </a:r>
            <a:r>
              <a:rPr lang="en-US" sz="2000" dirty="0" err="1"/>
              <a:t>ce</a:t>
            </a:r>
            <a:r>
              <a:rPr lang="en-US" sz="2000" dirty="0"/>
              <a:t> </a:t>
            </a:r>
            <a:r>
              <a:rPr lang="en-US" sz="2000" dirty="0" err="1"/>
              <a:t>biti</a:t>
            </a:r>
            <a:r>
              <a:rPr lang="en-US" sz="2000" dirty="0"/>
              <a:t> </a:t>
            </a:r>
            <a:r>
              <a:rPr lang="en-US" sz="2000" dirty="0" err="1"/>
              <a:t>spustena</a:t>
            </a:r>
            <a:r>
              <a:rPr lang="en-US" sz="2000" dirty="0"/>
              <a:t> za </a:t>
            </a:r>
            <a:r>
              <a:rPr lang="en-US" sz="2000" dirty="0" err="1"/>
              <a:t>vozila</a:t>
            </a:r>
            <a:r>
              <a:rPr lang="en-US" sz="2000" dirty="0"/>
              <a:t> </a:t>
            </a:r>
            <a:r>
              <a:rPr lang="en-US" sz="2000" dirty="0" err="1"/>
              <a:t>koja</a:t>
            </a:r>
            <a:r>
              <a:rPr lang="en-US" sz="2000" dirty="0"/>
              <a:t> </a:t>
            </a:r>
            <a:r>
              <a:rPr lang="en-US" sz="2000" dirty="0" err="1"/>
              <a:t>izlaze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313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751E2-0748-D336-B9C8-828245CE2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Izlaz</a:t>
            </a:r>
            <a:r>
              <a:rPr lang="en-US" b="1" dirty="0"/>
              <a:t> I </a:t>
            </a:r>
            <a:r>
              <a:rPr lang="en-US" b="1" dirty="0" err="1"/>
              <a:t>ulaz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0AE5D5-84E6-3646-CFEB-F5D860409110}"/>
              </a:ext>
            </a:extLst>
          </p:cNvPr>
          <p:cNvSpPr txBox="1"/>
          <p:nvPr/>
        </p:nvSpPr>
        <p:spPr>
          <a:xfrm>
            <a:off x="6326155" y="1884784"/>
            <a:ext cx="50945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Ako</a:t>
            </a:r>
            <a:r>
              <a:rPr lang="en-US" sz="2000" dirty="0"/>
              <a:t> je </a:t>
            </a:r>
            <a:r>
              <a:rPr lang="en-US" sz="2000" dirty="0" err="1"/>
              <a:t>aktiviran</a:t>
            </a:r>
            <a:r>
              <a:rPr lang="en-US" sz="2000" dirty="0"/>
              <a:t> </a:t>
            </a:r>
            <a:r>
              <a:rPr lang="en-US" sz="2000" dirty="0" err="1"/>
              <a:t>prekidac</a:t>
            </a:r>
            <a:r>
              <a:rPr lang="en-US" sz="2000" dirty="0"/>
              <a:t> za </a:t>
            </a:r>
            <a:r>
              <a:rPr lang="en-US" sz="2000" dirty="0" err="1"/>
              <a:t>ulaz</a:t>
            </a:r>
            <a:r>
              <a:rPr lang="en-US" sz="2000" dirty="0"/>
              <a:t> </a:t>
            </a:r>
            <a:r>
              <a:rPr lang="en-US" sz="2000" dirty="0" err="1"/>
              <a:t>ili</a:t>
            </a:r>
            <a:r>
              <a:rPr lang="en-US" sz="2000" dirty="0"/>
              <a:t> </a:t>
            </a:r>
            <a:r>
              <a:rPr lang="en-US" sz="2000" dirty="0" err="1"/>
              <a:t>izlaz</a:t>
            </a:r>
            <a:r>
              <a:rPr lang="en-US" sz="2000" dirty="0"/>
              <a:t> </a:t>
            </a:r>
            <a:r>
              <a:rPr lang="en-US" sz="2000" dirty="0" err="1"/>
              <a:t>doci</a:t>
            </a:r>
            <a:r>
              <a:rPr lang="en-US" sz="2000" dirty="0"/>
              <a:t> </a:t>
            </a:r>
            <a:r>
              <a:rPr lang="en-US" sz="2000" dirty="0" err="1"/>
              <a:t>ce</a:t>
            </a:r>
            <a:r>
              <a:rPr lang="en-US" sz="2000" dirty="0"/>
              <a:t> do </a:t>
            </a:r>
            <a:r>
              <a:rPr lang="en-US" sz="2000" dirty="0" err="1"/>
              <a:t>podizanja</a:t>
            </a:r>
            <a:r>
              <a:rPr lang="en-US" sz="2000" dirty="0"/>
              <a:t> </a:t>
            </a:r>
            <a:r>
              <a:rPr lang="en-US" sz="2000" dirty="0" err="1"/>
              <a:t>rampe</a:t>
            </a:r>
            <a:r>
              <a:rPr lang="en-US" sz="2000" dirty="0"/>
              <a:t> i to </a:t>
            </a:r>
            <a:r>
              <a:rPr lang="en-US" sz="2000" dirty="0" err="1"/>
              <a:t>traje</a:t>
            </a:r>
            <a:r>
              <a:rPr lang="en-US" sz="2000" dirty="0"/>
              <a:t> 2s.Nakon toga rampa se </a:t>
            </a:r>
            <a:r>
              <a:rPr lang="en-US" sz="2000" dirty="0" err="1"/>
              <a:t>podigla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ostaje</a:t>
            </a:r>
            <a:r>
              <a:rPr lang="en-US" sz="2000" dirty="0"/>
              <a:t> u tom </a:t>
            </a:r>
            <a:r>
              <a:rPr lang="en-US" sz="2000" dirty="0" err="1"/>
              <a:t>polozaju</a:t>
            </a:r>
            <a:r>
              <a:rPr lang="en-US" sz="2000" dirty="0"/>
              <a:t> 5s </a:t>
            </a:r>
            <a:r>
              <a:rPr lang="en-US" sz="2000" dirty="0" err="1"/>
              <a:t>nakon</a:t>
            </a:r>
            <a:r>
              <a:rPr lang="en-US" sz="2000" dirty="0"/>
              <a:t> </a:t>
            </a:r>
            <a:r>
              <a:rPr lang="en-US" sz="2000" dirty="0" err="1"/>
              <a:t>ceka</a:t>
            </a:r>
            <a:r>
              <a:rPr lang="en-US" sz="2000" dirty="0"/>
              <a:t> </a:t>
            </a:r>
            <a:r>
              <a:rPr lang="en-US" sz="2000" dirty="0" err="1"/>
              <a:t>vozilo</a:t>
            </a:r>
            <a:r>
              <a:rPr lang="en-US" sz="2000" dirty="0"/>
              <a:t> </a:t>
            </a:r>
            <a:r>
              <a:rPr lang="en-US" sz="2000" dirty="0" err="1"/>
              <a:t>izlazi</a:t>
            </a:r>
            <a:r>
              <a:rPr lang="en-US" sz="2000" dirty="0"/>
              <a:t>/</a:t>
            </a:r>
            <a:r>
              <a:rPr lang="en-US" sz="2000" dirty="0" err="1"/>
              <a:t>ulazi.Nakon</a:t>
            </a:r>
            <a:r>
              <a:rPr lang="en-US" sz="2000" dirty="0"/>
              <a:t> toga se </a:t>
            </a:r>
            <a:r>
              <a:rPr lang="en-US" sz="2000" dirty="0" err="1"/>
              <a:t>vrsi</a:t>
            </a:r>
            <a:r>
              <a:rPr lang="en-US" sz="2000" dirty="0"/>
              <a:t> </a:t>
            </a:r>
            <a:r>
              <a:rPr lang="en-US" sz="2000" dirty="0" err="1"/>
              <a:t>provera</a:t>
            </a:r>
            <a:r>
              <a:rPr lang="en-US" sz="2000" dirty="0"/>
              <a:t> </a:t>
            </a:r>
            <a:r>
              <a:rPr lang="en-US" sz="2000" dirty="0" err="1"/>
              <a:t>ako</a:t>
            </a:r>
            <a:r>
              <a:rPr lang="en-US" sz="2000" dirty="0"/>
              <a:t> je </a:t>
            </a:r>
            <a:r>
              <a:rPr lang="en-US" sz="2000" dirty="0" err="1"/>
              <a:t>slucajno</a:t>
            </a:r>
            <a:r>
              <a:rPr lang="en-US" sz="2000" dirty="0"/>
              <a:t> </a:t>
            </a:r>
            <a:r>
              <a:rPr lang="en-US" sz="2000" dirty="0" err="1"/>
              <a:t>neki</a:t>
            </a:r>
            <a:r>
              <a:rPr lang="en-US" sz="2000" dirty="0"/>
              <a:t> </a:t>
            </a:r>
            <a:r>
              <a:rPr lang="en-US" sz="2000" dirty="0" err="1"/>
              <a:t>automobil</a:t>
            </a:r>
            <a:r>
              <a:rPr lang="en-US" sz="2000" dirty="0"/>
              <a:t> </a:t>
            </a:r>
            <a:r>
              <a:rPr lang="en-US" sz="2000" dirty="0" err="1"/>
              <a:t>pokusao</a:t>
            </a:r>
            <a:r>
              <a:rPr lang="en-US" sz="2000" dirty="0"/>
              <a:t> da </a:t>
            </a:r>
            <a:r>
              <a:rPr lang="en-US" sz="2000" dirty="0" err="1"/>
              <a:t>udje</a:t>
            </a:r>
            <a:r>
              <a:rPr lang="en-US" sz="2000" dirty="0"/>
              <a:t> </a:t>
            </a:r>
            <a:r>
              <a:rPr lang="en-US" sz="2000" dirty="0" err="1"/>
              <a:t>ili</a:t>
            </a:r>
            <a:r>
              <a:rPr lang="en-US" sz="2000" dirty="0"/>
              <a:t> </a:t>
            </a:r>
            <a:r>
              <a:rPr lang="en-US" sz="2000" dirty="0" err="1"/>
              <a:t>izadje</a:t>
            </a:r>
            <a:r>
              <a:rPr lang="en-US" sz="2000" dirty="0"/>
              <a:t> </a:t>
            </a:r>
            <a:r>
              <a:rPr lang="en-US" sz="2000" dirty="0" err="1"/>
              <a:t>naknadno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tada</a:t>
            </a:r>
            <a:r>
              <a:rPr lang="en-US" sz="2000" dirty="0"/>
              <a:t> ne </a:t>
            </a:r>
            <a:r>
              <a:rPr lang="en-US" sz="2000" dirty="0" err="1"/>
              <a:t>sme</a:t>
            </a:r>
            <a:r>
              <a:rPr lang="en-US" sz="2000" dirty="0"/>
              <a:t> da </a:t>
            </a:r>
            <a:r>
              <a:rPr lang="en-US" sz="2000" dirty="0" err="1"/>
              <a:t>dodje</a:t>
            </a:r>
            <a:r>
              <a:rPr lang="en-US" sz="2000" dirty="0"/>
              <a:t> do </a:t>
            </a:r>
            <a:r>
              <a:rPr lang="en-US" sz="2000" dirty="0" err="1"/>
              <a:t>spustanja</a:t>
            </a:r>
            <a:r>
              <a:rPr lang="en-US" sz="2000" dirty="0"/>
              <a:t> </a:t>
            </a:r>
            <a:r>
              <a:rPr lang="en-US" sz="2000" dirty="0" err="1"/>
              <a:t>rampe</a:t>
            </a:r>
            <a:r>
              <a:rPr lang="en-US" sz="2000" dirty="0"/>
              <a:t> </a:t>
            </a:r>
            <a:r>
              <a:rPr lang="en-US" sz="2000" dirty="0" err="1"/>
              <a:t>sve</a:t>
            </a:r>
            <a:r>
              <a:rPr lang="en-US" sz="2000" dirty="0"/>
              <a:t> </a:t>
            </a:r>
            <a:r>
              <a:rPr lang="en-US" sz="2000" dirty="0" err="1"/>
              <a:t>dok</a:t>
            </a:r>
            <a:r>
              <a:rPr lang="en-US" sz="2000" dirty="0"/>
              <a:t> </a:t>
            </a:r>
            <a:r>
              <a:rPr lang="en-US" sz="2000" dirty="0" err="1"/>
              <a:t>su</a:t>
            </a:r>
            <a:r>
              <a:rPr lang="en-US" sz="2000" dirty="0"/>
              <a:t> </a:t>
            </a:r>
            <a:r>
              <a:rPr lang="en-US" sz="2000" dirty="0" err="1"/>
              <a:t>prekidaci</a:t>
            </a:r>
            <a:r>
              <a:rPr lang="en-US" sz="2000" dirty="0"/>
              <a:t> za </a:t>
            </a:r>
            <a:r>
              <a:rPr lang="en-US" sz="2000" dirty="0" err="1"/>
              <a:t>izlaz</a:t>
            </a:r>
            <a:r>
              <a:rPr lang="en-US" sz="2000" dirty="0"/>
              <a:t>/</a:t>
            </a:r>
            <a:r>
              <a:rPr lang="en-US" sz="2000" dirty="0" err="1"/>
              <a:t>ulaz</a:t>
            </a:r>
            <a:r>
              <a:rPr lang="en-US" sz="2000" dirty="0"/>
              <a:t> </a:t>
            </a:r>
            <a:r>
              <a:rPr lang="en-US" sz="2000" dirty="0" err="1"/>
              <a:t>aktivni</a:t>
            </a:r>
            <a:r>
              <a:rPr lang="en-US" sz="2000" dirty="0"/>
              <a:t> da ne bi </a:t>
            </a:r>
            <a:r>
              <a:rPr lang="en-US" sz="2000" dirty="0" err="1"/>
              <a:t>doslo</a:t>
            </a:r>
            <a:r>
              <a:rPr lang="en-US" sz="2000" dirty="0"/>
              <a:t> do </a:t>
            </a:r>
            <a:r>
              <a:rPr lang="en-US" sz="2000" dirty="0" err="1"/>
              <a:t>spustanja</a:t>
            </a:r>
            <a:r>
              <a:rPr lang="en-US" sz="2000" dirty="0"/>
              <a:t> a da se </a:t>
            </a:r>
            <a:r>
              <a:rPr lang="en-US" sz="2000" dirty="0" err="1"/>
              <a:t>vozila</a:t>
            </a:r>
            <a:r>
              <a:rPr lang="en-US" sz="2000" dirty="0"/>
              <a:t> </a:t>
            </a:r>
            <a:r>
              <a:rPr lang="en-US" sz="2000" dirty="0" err="1"/>
              <a:t>nalaze</a:t>
            </a:r>
            <a:r>
              <a:rPr lang="en-US" sz="2000" dirty="0"/>
              <a:t> </a:t>
            </a:r>
            <a:r>
              <a:rPr lang="en-US" sz="2000" dirty="0" err="1"/>
              <a:t>ispod</a:t>
            </a:r>
            <a:r>
              <a:rPr lang="en-US" sz="2000" dirty="0"/>
              <a:t> </a:t>
            </a:r>
            <a:r>
              <a:rPr lang="en-US" sz="2000" dirty="0" err="1"/>
              <a:t>rampe</a:t>
            </a:r>
            <a:r>
              <a:rPr lang="en-US" sz="2000" dirty="0"/>
              <a:t>.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3DC7E4A-EB40-6BDB-279E-538339D2EE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66639" y="1796007"/>
            <a:ext cx="3916079" cy="4122420"/>
          </a:xfrm>
        </p:spPr>
      </p:pic>
    </p:spTree>
    <p:extLst>
      <p:ext uri="{BB962C8B-B14F-4D97-AF65-F5344CB8AC3E}">
        <p14:creationId xmlns:p14="http://schemas.microsoft.com/office/powerpoint/2010/main" val="1608085687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F23494-F630-4E01-81EA-AA2F2975971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76CE1C2-24FF-4125-B61C-AD39973FCD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083022-B7D0-4DE3-9976-6A91422D94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Depth design</Template>
  <TotalTime>125</TotalTime>
  <Words>466</Words>
  <Application>Microsoft Office PowerPoint</Application>
  <PresentationFormat>Widescreen</PresentationFormat>
  <Paragraphs>35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Corbel</vt:lpstr>
      <vt:lpstr>Depth</vt:lpstr>
      <vt:lpstr>Parking</vt:lpstr>
      <vt:lpstr>Princip rada</vt:lpstr>
      <vt:lpstr>Pinovi</vt:lpstr>
      <vt:lpstr>Inicijalizacija</vt:lpstr>
      <vt:lpstr>Serijska komunikacija</vt:lpstr>
      <vt:lpstr>Tajmer </vt:lpstr>
      <vt:lpstr>Ispis</vt:lpstr>
      <vt:lpstr>Funkcije za proveru</vt:lpstr>
      <vt:lpstr>Izlaz I ulaz</vt:lpstr>
      <vt:lpstr>While</vt:lpstr>
      <vt:lpstr>Nedoumice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Parking</dc:title>
  <dc:creator>Petar Popov</dc:creator>
  <cp:lastModifiedBy>Petar Popov</cp:lastModifiedBy>
  <cp:revision>5</cp:revision>
  <dcterms:created xsi:type="dcterms:W3CDTF">2023-01-06T15:56:03Z</dcterms:created>
  <dcterms:modified xsi:type="dcterms:W3CDTF">2023-01-10T18:34:50Z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